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6A998D-1FEF-424C-82B2-E4B6212E24D8}"/>
              </a:ext>
            </a:extLst>
          </p:cNvPr>
          <p:cNvSpPr/>
          <p:nvPr/>
        </p:nvSpPr>
        <p:spPr>
          <a:xfrm>
            <a:off x="1755913" y="2682870"/>
            <a:ext cx="8680173" cy="280076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EG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البريد الالكترونى لتلقى شكاوى ومقترحات الساده أعضاء هيئة التدريس والهيئه المعاونه والطلاب لتطوير نظم التقويم والامتحانات</a:t>
            </a:r>
          </a:p>
          <a:p>
            <a:pPr algn="ctr"/>
            <a:br>
              <a:rPr lang="ar-EG" sz="32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</a:br>
            <a:r>
              <a:rPr lang="en-US" sz="48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“</a:t>
            </a:r>
            <a:r>
              <a:rPr lang="en-US" sz="48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maccenter2019@outlook.com”</a:t>
            </a:r>
            <a:endParaRPr lang="ar-EG" sz="48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DB690A5-B751-406D-BEB6-52BBC9EFB15E}"/>
              </a:ext>
            </a:extLst>
          </p:cNvPr>
          <p:cNvSpPr/>
          <p:nvPr/>
        </p:nvSpPr>
        <p:spPr>
          <a:xfrm>
            <a:off x="2543545" y="1882195"/>
            <a:ext cx="74494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EG" sz="40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يعلن مركز القياس والتقويم عن</a:t>
            </a:r>
            <a:endParaRPr lang="en-US" sz="4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2217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16</TotalTime>
  <Words>21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Franklin Gothic Book</vt:lpstr>
      <vt:lpstr>Franklin Gothic Medium</vt:lpstr>
      <vt:lpstr>Garamond</vt:lpstr>
      <vt:lpstr>Savon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Microsoft</cp:lastModifiedBy>
  <cp:revision>7</cp:revision>
  <dcterms:created xsi:type="dcterms:W3CDTF">2019-02-06T19:15:12Z</dcterms:created>
  <dcterms:modified xsi:type="dcterms:W3CDTF">2019-02-08T08:14:33Z</dcterms:modified>
</cp:coreProperties>
</file>